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FF99"/>
    <a:srgbClr val="FFCCFF"/>
    <a:srgbClr val="000000"/>
    <a:srgbClr val="CC00CC"/>
    <a:srgbClr val="66FF99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113" d="100"/>
          <a:sy n="113" d="100"/>
        </p:scale>
        <p:origin x="126" y="102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2023/6/12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2023/6/12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824483"/>
          </a:xfrm>
          <a:prstGeom prst="rect">
            <a:avLst/>
          </a:prstGeom>
          <a:solidFill>
            <a:srgbClr val="0066FF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第</a:t>
            </a:r>
            <a:r>
              <a:rPr lang="en-US" altLang="zh-CN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25</a:t>
            </a:r>
            <a:r>
              <a:rPr lang="zh-CN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回日本褥瘡学会学術集会</a:t>
            </a:r>
            <a:endParaRPr lang="en-US" altLang="zh-CN" sz="2000" b="1" dirty="0">
              <a:solidFill>
                <a:schemeClr val="bg1"/>
              </a:solidFill>
              <a:latin typeface="+mn-ea"/>
              <a:ea typeface="+mn-ea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【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送付状</a:t>
            </a: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】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　ポスター・チラシ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127736"/>
              </p:ext>
            </p:extLst>
          </p:nvPr>
        </p:nvGraphicFramePr>
        <p:xfrm>
          <a:off x="108743" y="960239"/>
          <a:ext cx="6946902" cy="40593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41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4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9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96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氏名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94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+mn-ea"/>
                          <a:ea typeface="+mn-ea"/>
                        </a:rPr>
                        <a:t>TEL</a:t>
                      </a: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7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／　　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送付先</a:t>
                      </a:r>
                      <a:endParaRPr kumimoji="1" lang="en-US" altLang="ja-JP" sz="13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〒</a:t>
                      </a:r>
                      <a:r>
                        <a:rPr lang="en-US" altLang="zh-TW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650-0046</a:t>
                      </a:r>
                      <a:r>
                        <a:rPr lang="zh-TW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神戸市中央区港島中町６－</a:t>
                      </a:r>
                      <a:r>
                        <a:rPr lang="en-US" altLang="zh-TW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11</a:t>
                      </a:r>
                      <a:r>
                        <a:rPr lang="zh-TW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－１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神戸国際展示場　２号館１階　主催者事務局　</a:t>
                      </a:r>
                      <a:r>
                        <a:rPr lang="en-US" altLang="zh-TW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102</a:t>
                      </a:r>
                      <a:r>
                        <a:rPr lang="zh-TW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第２５回日本褥瘡学会学術集会　運営本部　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TEL</a:t>
                      </a:r>
                      <a:r>
                        <a:rPr lang="zh-TW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zh-TW" sz="1200" b="1" i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078-302-1020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2023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8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31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日（木）午前　着指定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1338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200" b="1" i="0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必要事項を全てご記入の上、必ず荷物側面の見えやすい場所に</a:t>
                      </a:r>
                      <a:r>
                        <a:rPr kumimoji="1" lang="ja-JP" altLang="en-US" sz="1200" b="1" i="0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全ての荷物に</a:t>
                      </a:r>
                      <a:r>
                        <a:rPr kumimoji="1" lang="ja-JP" altLang="en-US" sz="1200" b="1" i="0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貼付してください。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200" b="1" i="0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本送付状は</a:t>
                      </a:r>
                      <a:r>
                        <a:rPr kumimoji="1" lang="ja-JP" altLang="en-US" sz="1200" b="1" i="0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カラーで印刷</a:t>
                      </a:r>
                      <a:r>
                        <a:rPr kumimoji="1" lang="ja-JP" altLang="en-US" sz="1200" b="1" i="0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をお願いします。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112</Words>
  <Application>Microsoft Office PowerPoint</Application>
  <PresentationFormat>B5 (ISO) 176x250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尾崎 亮介</cp:lastModifiedBy>
  <cp:revision>111</cp:revision>
  <cp:lastPrinted>2022-10-18T06:44:05Z</cp:lastPrinted>
  <dcterms:created xsi:type="dcterms:W3CDTF">2011-01-14T11:42:04Z</dcterms:created>
  <dcterms:modified xsi:type="dcterms:W3CDTF">2023-06-12T01:00:28Z</dcterms:modified>
</cp:coreProperties>
</file>